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handoutMasterIdLst>
    <p:handoutMasterId r:id="rId4"/>
  </p:handoutMasterIdLst>
  <p:sldIdLst>
    <p:sldId id="257" r:id="rId2"/>
  </p:sldIdLst>
  <p:sldSz cx="15119350" cy="21383625"/>
  <p:notesSz cx="6858000" cy="9144000"/>
  <p:defaultTextStyle>
    <a:defPPr>
      <a:defRPr lang="pl-PL"/>
    </a:defPPr>
    <a:lvl1pPr marL="0" algn="l" defTabSz="1752070" rtl="0" eaLnBrk="1" latinLnBrk="0" hangingPunct="1">
      <a:defRPr sz="3449" kern="1200">
        <a:solidFill>
          <a:schemeClr val="tx1"/>
        </a:solidFill>
        <a:latin typeface="+mn-lt"/>
        <a:ea typeface="+mn-ea"/>
        <a:cs typeface="+mn-cs"/>
      </a:defRPr>
    </a:lvl1pPr>
    <a:lvl2pPr marL="876035" algn="l" defTabSz="1752070" rtl="0" eaLnBrk="1" latinLnBrk="0" hangingPunct="1">
      <a:defRPr sz="3449" kern="1200">
        <a:solidFill>
          <a:schemeClr val="tx1"/>
        </a:solidFill>
        <a:latin typeface="+mn-lt"/>
        <a:ea typeface="+mn-ea"/>
        <a:cs typeface="+mn-cs"/>
      </a:defRPr>
    </a:lvl2pPr>
    <a:lvl3pPr marL="1752070" algn="l" defTabSz="1752070" rtl="0" eaLnBrk="1" latinLnBrk="0" hangingPunct="1">
      <a:defRPr sz="3449" kern="1200">
        <a:solidFill>
          <a:schemeClr val="tx1"/>
        </a:solidFill>
        <a:latin typeface="+mn-lt"/>
        <a:ea typeface="+mn-ea"/>
        <a:cs typeface="+mn-cs"/>
      </a:defRPr>
    </a:lvl3pPr>
    <a:lvl4pPr marL="2628105" algn="l" defTabSz="1752070" rtl="0" eaLnBrk="1" latinLnBrk="0" hangingPunct="1">
      <a:defRPr sz="3449" kern="1200">
        <a:solidFill>
          <a:schemeClr val="tx1"/>
        </a:solidFill>
        <a:latin typeface="+mn-lt"/>
        <a:ea typeface="+mn-ea"/>
        <a:cs typeface="+mn-cs"/>
      </a:defRPr>
    </a:lvl4pPr>
    <a:lvl5pPr marL="3504140" algn="l" defTabSz="1752070" rtl="0" eaLnBrk="1" latinLnBrk="0" hangingPunct="1">
      <a:defRPr sz="3449" kern="1200">
        <a:solidFill>
          <a:schemeClr val="tx1"/>
        </a:solidFill>
        <a:latin typeface="+mn-lt"/>
        <a:ea typeface="+mn-ea"/>
        <a:cs typeface="+mn-cs"/>
      </a:defRPr>
    </a:lvl5pPr>
    <a:lvl6pPr marL="4380175" algn="l" defTabSz="1752070" rtl="0" eaLnBrk="1" latinLnBrk="0" hangingPunct="1">
      <a:defRPr sz="3449" kern="1200">
        <a:solidFill>
          <a:schemeClr val="tx1"/>
        </a:solidFill>
        <a:latin typeface="+mn-lt"/>
        <a:ea typeface="+mn-ea"/>
        <a:cs typeface="+mn-cs"/>
      </a:defRPr>
    </a:lvl6pPr>
    <a:lvl7pPr marL="5256210" algn="l" defTabSz="1752070" rtl="0" eaLnBrk="1" latinLnBrk="0" hangingPunct="1">
      <a:defRPr sz="3449" kern="1200">
        <a:solidFill>
          <a:schemeClr val="tx1"/>
        </a:solidFill>
        <a:latin typeface="+mn-lt"/>
        <a:ea typeface="+mn-ea"/>
        <a:cs typeface="+mn-cs"/>
      </a:defRPr>
    </a:lvl7pPr>
    <a:lvl8pPr marL="6132246" algn="l" defTabSz="1752070" rtl="0" eaLnBrk="1" latinLnBrk="0" hangingPunct="1">
      <a:defRPr sz="3449" kern="1200">
        <a:solidFill>
          <a:schemeClr val="tx1"/>
        </a:solidFill>
        <a:latin typeface="+mn-lt"/>
        <a:ea typeface="+mn-ea"/>
        <a:cs typeface="+mn-cs"/>
      </a:defRPr>
    </a:lvl8pPr>
    <a:lvl9pPr marL="7008281" algn="l" defTabSz="1752070" rtl="0" eaLnBrk="1" latinLnBrk="0" hangingPunct="1">
      <a:defRPr sz="344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B9B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 pośredni 2 — Ak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24" d="100"/>
          <a:sy n="24" d="100"/>
        </p:scale>
        <p:origin x="228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Arkusz1!$B$1</c:f>
              <c:strCache>
                <c:ptCount val="1"/>
                <c:pt idx="0">
                  <c:v>Sprzedaż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Arkusz1!$A$2:$A$5</c:f>
              <c:strCache>
                <c:ptCount val="4"/>
                <c:pt idx="0">
                  <c:v>1. kwartał</c:v>
                </c:pt>
                <c:pt idx="1">
                  <c:v>2. kwartał</c:v>
                </c:pt>
                <c:pt idx="2">
                  <c:v>3. kwartał</c:v>
                </c:pt>
                <c:pt idx="3">
                  <c:v>4. kwartał</c:v>
                </c:pt>
              </c:strCache>
            </c:strRef>
          </c:cat>
          <c:val>
            <c:numRef>
              <c:f>Arkusz1!$B$2:$B$5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00E50E-FCEE-4529-9DF5-1AE74410F2F6}" type="datetimeFigureOut">
              <a:rPr lang="pl-PL" smtClean="0"/>
              <a:t>03.10.2017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2C3840-737B-48C3-AA45-75D1BA9382A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6538875"/>
      </p:ext>
    </p:extLst>
  </p:cSld>
  <p:clrMap bg1="lt1" tx1="dk1" bg2="lt2" tx2="dk2" accent1="accent1" accent2="accent2" accent3="accent3" accent4="accent4" accent5="accent5" accent6="accent6" hlink="hlink" folHlink="folHlink"/>
  <p:hf sldNum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B7DC44-ABA8-42B4-908A-E3808BEE23ED}" type="datetimeFigureOut">
              <a:rPr lang="pl-PL" smtClean="0"/>
              <a:t>03.10.2017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F1B061-8E83-4D50-98A8-1652290BEE9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41827468"/>
      </p:ext>
    </p:extLst>
  </p:cSld>
  <p:clrMap bg1="lt1" tx1="dk1" bg2="lt2" tx2="dk2" accent1="accent1" accent2="accent2" accent3="accent3" accent4="accent4" accent5="accent5" accent6="accent6" hlink="hlink" folHlink="folHlink"/>
  <p:hf sldNum="0" dt="0"/>
  <p:notesStyle>
    <a:lvl1pPr marL="0" algn="l" defTabSz="1752070" rtl="0" eaLnBrk="1" latinLnBrk="0" hangingPunct="1">
      <a:defRPr sz="2299" kern="1200">
        <a:solidFill>
          <a:schemeClr val="tx1"/>
        </a:solidFill>
        <a:latin typeface="+mn-lt"/>
        <a:ea typeface="+mn-ea"/>
        <a:cs typeface="+mn-cs"/>
      </a:defRPr>
    </a:lvl1pPr>
    <a:lvl2pPr marL="876035" algn="l" defTabSz="1752070" rtl="0" eaLnBrk="1" latinLnBrk="0" hangingPunct="1">
      <a:defRPr sz="2299" kern="1200">
        <a:solidFill>
          <a:schemeClr val="tx1"/>
        </a:solidFill>
        <a:latin typeface="+mn-lt"/>
        <a:ea typeface="+mn-ea"/>
        <a:cs typeface="+mn-cs"/>
      </a:defRPr>
    </a:lvl2pPr>
    <a:lvl3pPr marL="1752070" algn="l" defTabSz="1752070" rtl="0" eaLnBrk="1" latinLnBrk="0" hangingPunct="1">
      <a:defRPr sz="2299" kern="1200">
        <a:solidFill>
          <a:schemeClr val="tx1"/>
        </a:solidFill>
        <a:latin typeface="+mn-lt"/>
        <a:ea typeface="+mn-ea"/>
        <a:cs typeface="+mn-cs"/>
      </a:defRPr>
    </a:lvl3pPr>
    <a:lvl4pPr marL="2628105" algn="l" defTabSz="1752070" rtl="0" eaLnBrk="1" latinLnBrk="0" hangingPunct="1">
      <a:defRPr sz="2299" kern="1200">
        <a:solidFill>
          <a:schemeClr val="tx1"/>
        </a:solidFill>
        <a:latin typeface="+mn-lt"/>
        <a:ea typeface="+mn-ea"/>
        <a:cs typeface="+mn-cs"/>
      </a:defRPr>
    </a:lvl4pPr>
    <a:lvl5pPr marL="3504140" algn="l" defTabSz="1752070" rtl="0" eaLnBrk="1" latinLnBrk="0" hangingPunct="1">
      <a:defRPr sz="2299" kern="1200">
        <a:solidFill>
          <a:schemeClr val="tx1"/>
        </a:solidFill>
        <a:latin typeface="+mn-lt"/>
        <a:ea typeface="+mn-ea"/>
        <a:cs typeface="+mn-cs"/>
      </a:defRPr>
    </a:lvl5pPr>
    <a:lvl6pPr marL="4380175" algn="l" defTabSz="1752070" rtl="0" eaLnBrk="1" latinLnBrk="0" hangingPunct="1">
      <a:defRPr sz="2299" kern="1200">
        <a:solidFill>
          <a:schemeClr val="tx1"/>
        </a:solidFill>
        <a:latin typeface="+mn-lt"/>
        <a:ea typeface="+mn-ea"/>
        <a:cs typeface="+mn-cs"/>
      </a:defRPr>
    </a:lvl6pPr>
    <a:lvl7pPr marL="5256210" algn="l" defTabSz="1752070" rtl="0" eaLnBrk="1" latinLnBrk="0" hangingPunct="1">
      <a:defRPr sz="2299" kern="1200">
        <a:solidFill>
          <a:schemeClr val="tx1"/>
        </a:solidFill>
        <a:latin typeface="+mn-lt"/>
        <a:ea typeface="+mn-ea"/>
        <a:cs typeface="+mn-cs"/>
      </a:defRPr>
    </a:lvl7pPr>
    <a:lvl8pPr marL="6132246" algn="l" defTabSz="1752070" rtl="0" eaLnBrk="1" latinLnBrk="0" hangingPunct="1">
      <a:defRPr sz="2299" kern="1200">
        <a:solidFill>
          <a:schemeClr val="tx1"/>
        </a:solidFill>
        <a:latin typeface="+mn-lt"/>
        <a:ea typeface="+mn-ea"/>
        <a:cs typeface="+mn-cs"/>
      </a:defRPr>
    </a:lvl8pPr>
    <a:lvl9pPr marL="7008281" algn="l" defTabSz="1752070" rtl="0" eaLnBrk="1" latinLnBrk="0" hangingPunct="1">
      <a:defRPr sz="2299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agłówka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139966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3951" y="3499590"/>
            <a:ext cx="12851448" cy="7444669"/>
          </a:xfrm>
        </p:spPr>
        <p:txBody>
          <a:bodyPr anchor="b"/>
          <a:lstStyle>
            <a:lvl1pPr algn="ctr">
              <a:defRPr sz="9921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89919" y="11231355"/>
            <a:ext cx="11339513" cy="5162758"/>
          </a:xfrm>
        </p:spPr>
        <p:txBody>
          <a:bodyPr/>
          <a:lstStyle>
            <a:lvl1pPr marL="0" indent="0" algn="ctr">
              <a:buNone/>
              <a:defRPr sz="3968"/>
            </a:lvl1pPr>
            <a:lvl2pPr marL="755980" indent="0" algn="ctr">
              <a:buNone/>
              <a:defRPr sz="3307"/>
            </a:lvl2pPr>
            <a:lvl3pPr marL="1511960" indent="0" algn="ctr">
              <a:buNone/>
              <a:defRPr sz="2976"/>
            </a:lvl3pPr>
            <a:lvl4pPr marL="2267941" indent="0" algn="ctr">
              <a:buNone/>
              <a:defRPr sz="2646"/>
            </a:lvl4pPr>
            <a:lvl5pPr marL="3023921" indent="0" algn="ctr">
              <a:buNone/>
              <a:defRPr sz="2646"/>
            </a:lvl5pPr>
            <a:lvl6pPr marL="3779901" indent="0" algn="ctr">
              <a:buNone/>
              <a:defRPr sz="2646"/>
            </a:lvl6pPr>
            <a:lvl7pPr marL="4535881" indent="0" algn="ctr">
              <a:buNone/>
              <a:defRPr sz="2646"/>
            </a:lvl7pPr>
            <a:lvl8pPr marL="5291861" indent="0" algn="ctr">
              <a:buNone/>
              <a:defRPr sz="2646"/>
            </a:lvl8pPr>
            <a:lvl9pPr marL="6047842" indent="0" algn="ctr">
              <a:buNone/>
              <a:defRPr sz="2646"/>
            </a:lvl9pPr>
          </a:lstStyle>
          <a:p>
            <a:r>
              <a:rPr lang="pl-PL" smtClean="0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F70E5D-6DE5-4B54-B32E-9586BC2982E6}" type="datetime1">
              <a:rPr lang="pl-PL" smtClean="0"/>
              <a:t>03.10.2017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B13AC2-9B89-401B-BACB-CE6767C1590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188223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59C62-83AE-4338-AF73-F27F69870C0F}" type="datetime1">
              <a:rPr lang="pl-PL" smtClean="0"/>
              <a:t>03.10.2017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B13AC2-9B89-401B-BACB-CE6767C1590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80806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1582" y="5331063"/>
            <a:ext cx="13040439" cy="8894992"/>
          </a:xfrm>
        </p:spPr>
        <p:txBody>
          <a:bodyPr anchor="b"/>
          <a:lstStyle>
            <a:lvl1pPr>
              <a:defRPr sz="9921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31582" y="14310205"/>
            <a:ext cx="13040439" cy="4677666"/>
          </a:xfrm>
        </p:spPr>
        <p:txBody>
          <a:bodyPr/>
          <a:lstStyle>
            <a:lvl1pPr marL="0" indent="0">
              <a:buNone/>
              <a:defRPr sz="3968">
                <a:solidFill>
                  <a:schemeClr val="tx1"/>
                </a:solidFill>
              </a:defRPr>
            </a:lvl1pPr>
            <a:lvl2pPr marL="755980" indent="0">
              <a:buNone/>
              <a:defRPr sz="3307">
                <a:solidFill>
                  <a:schemeClr val="tx1">
                    <a:tint val="75000"/>
                  </a:schemeClr>
                </a:solidFill>
              </a:defRPr>
            </a:lvl2pPr>
            <a:lvl3pPr marL="1511960" indent="0">
              <a:buNone/>
              <a:defRPr sz="2976">
                <a:solidFill>
                  <a:schemeClr val="tx1">
                    <a:tint val="75000"/>
                  </a:schemeClr>
                </a:solidFill>
              </a:defRPr>
            </a:lvl3pPr>
            <a:lvl4pPr marL="2267941" indent="0">
              <a:buNone/>
              <a:defRPr sz="2646">
                <a:solidFill>
                  <a:schemeClr val="tx1">
                    <a:tint val="75000"/>
                  </a:schemeClr>
                </a:solidFill>
              </a:defRPr>
            </a:lvl4pPr>
            <a:lvl5pPr marL="3023921" indent="0">
              <a:buNone/>
              <a:defRPr sz="2646">
                <a:solidFill>
                  <a:schemeClr val="tx1">
                    <a:tint val="75000"/>
                  </a:schemeClr>
                </a:solidFill>
              </a:defRPr>
            </a:lvl5pPr>
            <a:lvl6pPr marL="3779901" indent="0">
              <a:buNone/>
              <a:defRPr sz="2646">
                <a:solidFill>
                  <a:schemeClr val="tx1">
                    <a:tint val="75000"/>
                  </a:schemeClr>
                </a:solidFill>
              </a:defRPr>
            </a:lvl6pPr>
            <a:lvl7pPr marL="4535881" indent="0">
              <a:buNone/>
              <a:defRPr sz="2646">
                <a:solidFill>
                  <a:schemeClr val="tx1">
                    <a:tint val="75000"/>
                  </a:schemeClr>
                </a:solidFill>
              </a:defRPr>
            </a:lvl7pPr>
            <a:lvl8pPr marL="5291861" indent="0">
              <a:buNone/>
              <a:defRPr sz="2646">
                <a:solidFill>
                  <a:schemeClr val="tx1">
                    <a:tint val="75000"/>
                  </a:schemeClr>
                </a:solidFill>
              </a:defRPr>
            </a:lvl8pPr>
            <a:lvl9pPr marL="6047842" indent="0">
              <a:buNone/>
              <a:defRPr sz="264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FE48C8-57E1-4AAF-829C-AB9289B92259}" type="datetime1">
              <a:rPr lang="pl-PL" smtClean="0"/>
              <a:t>03.10.2017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B13AC2-9B89-401B-BACB-CE6767C1590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803462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39455" y="5692400"/>
            <a:ext cx="6425724" cy="13567714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54171" y="5692400"/>
            <a:ext cx="6425724" cy="13567714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C5397-A969-4532-91D8-45B2758A7C2C}" type="datetime1">
              <a:rPr lang="pl-PL" smtClean="0"/>
              <a:t>03.10.2017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B13AC2-9B89-401B-BACB-CE6767C1590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213207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425" y="1138485"/>
            <a:ext cx="13040439" cy="4133179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1426" y="5241960"/>
            <a:ext cx="6396193" cy="2569003"/>
          </a:xfrm>
        </p:spPr>
        <p:txBody>
          <a:bodyPr anchor="b"/>
          <a:lstStyle>
            <a:lvl1pPr marL="0" indent="0">
              <a:buNone/>
              <a:defRPr sz="3968" b="1"/>
            </a:lvl1pPr>
            <a:lvl2pPr marL="755980" indent="0">
              <a:buNone/>
              <a:defRPr sz="3307" b="1"/>
            </a:lvl2pPr>
            <a:lvl3pPr marL="1511960" indent="0">
              <a:buNone/>
              <a:defRPr sz="2976" b="1"/>
            </a:lvl3pPr>
            <a:lvl4pPr marL="2267941" indent="0">
              <a:buNone/>
              <a:defRPr sz="2646" b="1"/>
            </a:lvl4pPr>
            <a:lvl5pPr marL="3023921" indent="0">
              <a:buNone/>
              <a:defRPr sz="2646" b="1"/>
            </a:lvl5pPr>
            <a:lvl6pPr marL="3779901" indent="0">
              <a:buNone/>
              <a:defRPr sz="2646" b="1"/>
            </a:lvl6pPr>
            <a:lvl7pPr marL="4535881" indent="0">
              <a:buNone/>
              <a:defRPr sz="2646" b="1"/>
            </a:lvl7pPr>
            <a:lvl8pPr marL="5291861" indent="0">
              <a:buNone/>
              <a:defRPr sz="2646" b="1"/>
            </a:lvl8pPr>
            <a:lvl9pPr marL="6047842" indent="0">
              <a:buNone/>
              <a:defRPr sz="2646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426" y="7810963"/>
            <a:ext cx="6396193" cy="11488750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654172" y="5241960"/>
            <a:ext cx="6427693" cy="2569003"/>
          </a:xfrm>
        </p:spPr>
        <p:txBody>
          <a:bodyPr anchor="b"/>
          <a:lstStyle>
            <a:lvl1pPr marL="0" indent="0">
              <a:buNone/>
              <a:defRPr sz="3968" b="1"/>
            </a:lvl1pPr>
            <a:lvl2pPr marL="755980" indent="0">
              <a:buNone/>
              <a:defRPr sz="3307" b="1"/>
            </a:lvl2pPr>
            <a:lvl3pPr marL="1511960" indent="0">
              <a:buNone/>
              <a:defRPr sz="2976" b="1"/>
            </a:lvl3pPr>
            <a:lvl4pPr marL="2267941" indent="0">
              <a:buNone/>
              <a:defRPr sz="2646" b="1"/>
            </a:lvl4pPr>
            <a:lvl5pPr marL="3023921" indent="0">
              <a:buNone/>
              <a:defRPr sz="2646" b="1"/>
            </a:lvl5pPr>
            <a:lvl6pPr marL="3779901" indent="0">
              <a:buNone/>
              <a:defRPr sz="2646" b="1"/>
            </a:lvl6pPr>
            <a:lvl7pPr marL="4535881" indent="0">
              <a:buNone/>
              <a:defRPr sz="2646" b="1"/>
            </a:lvl7pPr>
            <a:lvl8pPr marL="5291861" indent="0">
              <a:buNone/>
              <a:defRPr sz="2646" b="1"/>
            </a:lvl8pPr>
            <a:lvl9pPr marL="6047842" indent="0">
              <a:buNone/>
              <a:defRPr sz="2646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654172" y="7810963"/>
            <a:ext cx="6427693" cy="11488750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66F07-3F3A-4A7F-9167-FB67A8596D20}" type="datetime1">
              <a:rPr lang="pl-PL" smtClean="0"/>
              <a:t>03.10.2017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B13AC2-9B89-401B-BACB-CE6767C1590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038298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0102B-78EF-4C6C-BA2A-DA6E23CDBA6E}" type="datetime1">
              <a:rPr lang="pl-PL" smtClean="0"/>
              <a:t>03.10.2017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B13AC2-9B89-401B-BACB-CE6767C1590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974412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3F4DE-9029-4D9C-AD89-3F4BF6F24A19}" type="datetime1">
              <a:rPr lang="pl-PL" smtClean="0"/>
              <a:t>03.10.2017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B13AC2-9B89-401B-BACB-CE6767C1590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951993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425" y="1425575"/>
            <a:ext cx="4876384" cy="4989513"/>
          </a:xfrm>
        </p:spPr>
        <p:txBody>
          <a:bodyPr anchor="b"/>
          <a:lstStyle>
            <a:lvl1pPr>
              <a:defRPr sz="5291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27693" y="3078850"/>
            <a:ext cx="7654171" cy="15196234"/>
          </a:xfrm>
        </p:spPr>
        <p:txBody>
          <a:bodyPr/>
          <a:lstStyle>
            <a:lvl1pPr>
              <a:defRPr sz="5291"/>
            </a:lvl1pPr>
            <a:lvl2pPr>
              <a:defRPr sz="4630"/>
            </a:lvl2pPr>
            <a:lvl3pPr>
              <a:defRPr sz="3968"/>
            </a:lvl3pPr>
            <a:lvl4pPr>
              <a:defRPr sz="3307"/>
            </a:lvl4pPr>
            <a:lvl5pPr>
              <a:defRPr sz="3307"/>
            </a:lvl5pPr>
            <a:lvl6pPr>
              <a:defRPr sz="3307"/>
            </a:lvl6pPr>
            <a:lvl7pPr>
              <a:defRPr sz="3307"/>
            </a:lvl7pPr>
            <a:lvl8pPr>
              <a:defRPr sz="3307"/>
            </a:lvl8pPr>
            <a:lvl9pPr>
              <a:defRPr sz="3307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1425" y="6415088"/>
            <a:ext cx="4876384" cy="11884743"/>
          </a:xfrm>
        </p:spPr>
        <p:txBody>
          <a:bodyPr/>
          <a:lstStyle>
            <a:lvl1pPr marL="0" indent="0">
              <a:buNone/>
              <a:defRPr sz="2646"/>
            </a:lvl1pPr>
            <a:lvl2pPr marL="755980" indent="0">
              <a:buNone/>
              <a:defRPr sz="2315"/>
            </a:lvl2pPr>
            <a:lvl3pPr marL="1511960" indent="0">
              <a:buNone/>
              <a:defRPr sz="1984"/>
            </a:lvl3pPr>
            <a:lvl4pPr marL="2267941" indent="0">
              <a:buNone/>
              <a:defRPr sz="1654"/>
            </a:lvl4pPr>
            <a:lvl5pPr marL="3023921" indent="0">
              <a:buNone/>
              <a:defRPr sz="1654"/>
            </a:lvl5pPr>
            <a:lvl6pPr marL="3779901" indent="0">
              <a:buNone/>
              <a:defRPr sz="1654"/>
            </a:lvl6pPr>
            <a:lvl7pPr marL="4535881" indent="0">
              <a:buNone/>
              <a:defRPr sz="1654"/>
            </a:lvl7pPr>
            <a:lvl8pPr marL="5291861" indent="0">
              <a:buNone/>
              <a:defRPr sz="1654"/>
            </a:lvl8pPr>
            <a:lvl9pPr marL="6047842" indent="0">
              <a:buNone/>
              <a:defRPr sz="1654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3EB99-9538-4A0D-9908-3764ABC36C9A}" type="datetime1">
              <a:rPr lang="pl-PL" smtClean="0"/>
              <a:t>03.10.2017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B13AC2-9B89-401B-BACB-CE6767C1590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512890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425" y="1425575"/>
            <a:ext cx="4876384" cy="4989513"/>
          </a:xfrm>
        </p:spPr>
        <p:txBody>
          <a:bodyPr anchor="b"/>
          <a:lstStyle>
            <a:lvl1pPr>
              <a:defRPr sz="5291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427693" y="3078850"/>
            <a:ext cx="7654171" cy="15196234"/>
          </a:xfrm>
        </p:spPr>
        <p:txBody>
          <a:bodyPr anchor="t"/>
          <a:lstStyle>
            <a:lvl1pPr marL="0" indent="0">
              <a:buNone/>
              <a:defRPr sz="5291"/>
            </a:lvl1pPr>
            <a:lvl2pPr marL="755980" indent="0">
              <a:buNone/>
              <a:defRPr sz="4630"/>
            </a:lvl2pPr>
            <a:lvl3pPr marL="1511960" indent="0">
              <a:buNone/>
              <a:defRPr sz="3968"/>
            </a:lvl3pPr>
            <a:lvl4pPr marL="2267941" indent="0">
              <a:buNone/>
              <a:defRPr sz="3307"/>
            </a:lvl4pPr>
            <a:lvl5pPr marL="3023921" indent="0">
              <a:buNone/>
              <a:defRPr sz="3307"/>
            </a:lvl5pPr>
            <a:lvl6pPr marL="3779901" indent="0">
              <a:buNone/>
              <a:defRPr sz="3307"/>
            </a:lvl6pPr>
            <a:lvl7pPr marL="4535881" indent="0">
              <a:buNone/>
              <a:defRPr sz="3307"/>
            </a:lvl7pPr>
            <a:lvl8pPr marL="5291861" indent="0">
              <a:buNone/>
              <a:defRPr sz="3307"/>
            </a:lvl8pPr>
            <a:lvl9pPr marL="6047842" indent="0">
              <a:buNone/>
              <a:defRPr sz="3307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1425" y="6415088"/>
            <a:ext cx="4876384" cy="11884743"/>
          </a:xfrm>
        </p:spPr>
        <p:txBody>
          <a:bodyPr/>
          <a:lstStyle>
            <a:lvl1pPr marL="0" indent="0">
              <a:buNone/>
              <a:defRPr sz="2646"/>
            </a:lvl1pPr>
            <a:lvl2pPr marL="755980" indent="0">
              <a:buNone/>
              <a:defRPr sz="2315"/>
            </a:lvl2pPr>
            <a:lvl3pPr marL="1511960" indent="0">
              <a:buNone/>
              <a:defRPr sz="1984"/>
            </a:lvl3pPr>
            <a:lvl4pPr marL="2267941" indent="0">
              <a:buNone/>
              <a:defRPr sz="1654"/>
            </a:lvl4pPr>
            <a:lvl5pPr marL="3023921" indent="0">
              <a:buNone/>
              <a:defRPr sz="1654"/>
            </a:lvl5pPr>
            <a:lvl6pPr marL="3779901" indent="0">
              <a:buNone/>
              <a:defRPr sz="1654"/>
            </a:lvl6pPr>
            <a:lvl7pPr marL="4535881" indent="0">
              <a:buNone/>
              <a:defRPr sz="1654"/>
            </a:lvl7pPr>
            <a:lvl8pPr marL="5291861" indent="0">
              <a:buNone/>
              <a:defRPr sz="1654"/>
            </a:lvl8pPr>
            <a:lvl9pPr marL="6047842" indent="0">
              <a:buNone/>
              <a:defRPr sz="1654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09155E-847D-4A76-B6A7-B1FB8BD3C9B5}" type="datetime1">
              <a:rPr lang="pl-PL" smtClean="0"/>
              <a:t>03.10.2017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B13AC2-9B89-401B-BACB-CE6767C1590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845309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F8654-263A-409E-8263-8D7FE844B732}" type="datetime1">
              <a:rPr lang="pl-PL" smtClean="0"/>
              <a:t>03.10.2017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B13AC2-9B89-401B-BACB-CE6767C1590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753020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819786" y="1138480"/>
            <a:ext cx="3260110" cy="18121634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39456" y="1138480"/>
            <a:ext cx="9591338" cy="18121634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E1A10-8944-482E-86C3-4D2527EAFF45}" type="datetime1">
              <a:rPr lang="pl-PL" smtClean="0"/>
              <a:t>03.10.2017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B13AC2-9B89-401B-BACB-CE6767C1590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608160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39456" y="1138485"/>
            <a:ext cx="13040439" cy="41331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39456" y="5692400"/>
            <a:ext cx="13040439" cy="13567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9455" y="19819457"/>
            <a:ext cx="3401854" cy="11384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98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704AAE-0128-4CC2-9495-5CD28B45CC4C}" type="datetime1">
              <a:rPr lang="pl-PL" smtClean="0"/>
              <a:t>03.10.2017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008285" y="19819457"/>
            <a:ext cx="5102781" cy="11384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98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041" y="19819457"/>
            <a:ext cx="3401854" cy="11384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98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B13AC2-9B89-401B-BACB-CE6767C1590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920947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ftr="0" dt="0"/>
  <p:txStyles>
    <p:titleStyle>
      <a:lvl1pPr algn="l" defTabSz="1511960" rtl="0" eaLnBrk="1" latinLnBrk="0" hangingPunct="1">
        <a:lnSpc>
          <a:spcPct val="90000"/>
        </a:lnSpc>
        <a:spcBef>
          <a:spcPct val="0"/>
        </a:spcBef>
        <a:buNone/>
        <a:defRPr sz="72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77990" indent="-377990" algn="l" defTabSz="1511960" rtl="0" eaLnBrk="1" latinLnBrk="0" hangingPunct="1">
        <a:lnSpc>
          <a:spcPct val="90000"/>
        </a:lnSpc>
        <a:spcBef>
          <a:spcPts val="1654"/>
        </a:spcBef>
        <a:buFont typeface="Arial" panose="020B0604020202020204" pitchFamily="34" charset="0"/>
        <a:buChar char="•"/>
        <a:defRPr sz="4630" kern="1200">
          <a:solidFill>
            <a:schemeClr val="tx1"/>
          </a:solidFill>
          <a:latin typeface="+mn-lt"/>
          <a:ea typeface="+mn-ea"/>
          <a:cs typeface="+mn-cs"/>
        </a:defRPr>
      </a:lvl1pPr>
      <a:lvl2pPr marL="1133970" indent="-377990" algn="l" defTabSz="1511960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3968" kern="1200">
          <a:solidFill>
            <a:schemeClr val="tx1"/>
          </a:solidFill>
          <a:latin typeface="+mn-lt"/>
          <a:ea typeface="+mn-ea"/>
          <a:cs typeface="+mn-cs"/>
        </a:defRPr>
      </a:lvl2pPr>
      <a:lvl3pPr marL="1889951" indent="-377990" algn="l" defTabSz="1511960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3307" kern="1200">
          <a:solidFill>
            <a:schemeClr val="tx1"/>
          </a:solidFill>
          <a:latin typeface="+mn-lt"/>
          <a:ea typeface="+mn-ea"/>
          <a:cs typeface="+mn-cs"/>
        </a:defRPr>
      </a:lvl3pPr>
      <a:lvl4pPr marL="2645931" indent="-377990" algn="l" defTabSz="1511960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976" kern="1200">
          <a:solidFill>
            <a:schemeClr val="tx1"/>
          </a:solidFill>
          <a:latin typeface="+mn-lt"/>
          <a:ea typeface="+mn-ea"/>
          <a:cs typeface="+mn-cs"/>
        </a:defRPr>
      </a:lvl4pPr>
      <a:lvl5pPr marL="3401911" indent="-377990" algn="l" defTabSz="1511960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976" kern="1200">
          <a:solidFill>
            <a:schemeClr val="tx1"/>
          </a:solidFill>
          <a:latin typeface="+mn-lt"/>
          <a:ea typeface="+mn-ea"/>
          <a:cs typeface="+mn-cs"/>
        </a:defRPr>
      </a:lvl5pPr>
      <a:lvl6pPr marL="4157891" indent="-377990" algn="l" defTabSz="1511960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976" kern="1200">
          <a:solidFill>
            <a:schemeClr val="tx1"/>
          </a:solidFill>
          <a:latin typeface="+mn-lt"/>
          <a:ea typeface="+mn-ea"/>
          <a:cs typeface="+mn-cs"/>
        </a:defRPr>
      </a:lvl6pPr>
      <a:lvl7pPr marL="4913871" indent="-377990" algn="l" defTabSz="1511960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976" kern="1200">
          <a:solidFill>
            <a:schemeClr val="tx1"/>
          </a:solidFill>
          <a:latin typeface="+mn-lt"/>
          <a:ea typeface="+mn-ea"/>
          <a:cs typeface="+mn-cs"/>
        </a:defRPr>
      </a:lvl7pPr>
      <a:lvl8pPr marL="5669852" indent="-377990" algn="l" defTabSz="1511960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976" kern="1200">
          <a:solidFill>
            <a:schemeClr val="tx1"/>
          </a:solidFill>
          <a:latin typeface="+mn-lt"/>
          <a:ea typeface="+mn-ea"/>
          <a:cs typeface="+mn-cs"/>
        </a:defRPr>
      </a:lvl8pPr>
      <a:lvl9pPr marL="6425832" indent="-377990" algn="l" defTabSz="1511960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97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511960" rtl="0" eaLnBrk="1" latinLnBrk="0" hangingPunct="1">
        <a:defRPr sz="2976" kern="1200">
          <a:solidFill>
            <a:schemeClr val="tx1"/>
          </a:solidFill>
          <a:latin typeface="+mn-lt"/>
          <a:ea typeface="+mn-ea"/>
          <a:cs typeface="+mn-cs"/>
        </a:defRPr>
      </a:lvl1pPr>
      <a:lvl2pPr marL="755980" algn="l" defTabSz="1511960" rtl="0" eaLnBrk="1" latinLnBrk="0" hangingPunct="1">
        <a:defRPr sz="2976" kern="1200">
          <a:solidFill>
            <a:schemeClr val="tx1"/>
          </a:solidFill>
          <a:latin typeface="+mn-lt"/>
          <a:ea typeface="+mn-ea"/>
          <a:cs typeface="+mn-cs"/>
        </a:defRPr>
      </a:lvl2pPr>
      <a:lvl3pPr marL="1511960" algn="l" defTabSz="1511960" rtl="0" eaLnBrk="1" latinLnBrk="0" hangingPunct="1">
        <a:defRPr sz="2976" kern="1200">
          <a:solidFill>
            <a:schemeClr val="tx1"/>
          </a:solidFill>
          <a:latin typeface="+mn-lt"/>
          <a:ea typeface="+mn-ea"/>
          <a:cs typeface="+mn-cs"/>
        </a:defRPr>
      </a:lvl3pPr>
      <a:lvl4pPr marL="2267941" algn="l" defTabSz="1511960" rtl="0" eaLnBrk="1" latinLnBrk="0" hangingPunct="1">
        <a:defRPr sz="2976" kern="1200">
          <a:solidFill>
            <a:schemeClr val="tx1"/>
          </a:solidFill>
          <a:latin typeface="+mn-lt"/>
          <a:ea typeface="+mn-ea"/>
          <a:cs typeface="+mn-cs"/>
        </a:defRPr>
      </a:lvl4pPr>
      <a:lvl5pPr marL="3023921" algn="l" defTabSz="1511960" rtl="0" eaLnBrk="1" latinLnBrk="0" hangingPunct="1">
        <a:defRPr sz="2976" kern="1200">
          <a:solidFill>
            <a:schemeClr val="tx1"/>
          </a:solidFill>
          <a:latin typeface="+mn-lt"/>
          <a:ea typeface="+mn-ea"/>
          <a:cs typeface="+mn-cs"/>
        </a:defRPr>
      </a:lvl5pPr>
      <a:lvl6pPr marL="3779901" algn="l" defTabSz="1511960" rtl="0" eaLnBrk="1" latinLnBrk="0" hangingPunct="1">
        <a:defRPr sz="2976" kern="1200">
          <a:solidFill>
            <a:schemeClr val="tx1"/>
          </a:solidFill>
          <a:latin typeface="+mn-lt"/>
          <a:ea typeface="+mn-ea"/>
          <a:cs typeface="+mn-cs"/>
        </a:defRPr>
      </a:lvl6pPr>
      <a:lvl7pPr marL="4535881" algn="l" defTabSz="1511960" rtl="0" eaLnBrk="1" latinLnBrk="0" hangingPunct="1">
        <a:defRPr sz="2976" kern="1200">
          <a:solidFill>
            <a:schemeClr val="tx1"/>
          </a:solidFill>
          <a:latin typeface="+mn-lt"/>
          <a:ea typeface="+mn-ea"/>
          <a:cs typeface="+mn-cs"/>
        </a:defRPr>
      </a:lvl7pPr>
      <a:lvl8pPr marL="5291861" algn="l" defTabSz="1511960" rtl="0" eaLnBrk="1" latinLnBrk="0" hangingPunct="1">
        <a:defRPr sz="2976" kern="1200">
          <a:solidFill>
            <a:schemeClr val="tx1"/>
          </a:solidFill>
          <a:latin typeface="+mn-lt"/>
          <a:ea typeface="+mn-ea"/>
          <a:cs typeface="+mn-cs"/>
        </a:defRPr>
      </a:lvl8pPr>
      <a:lvl9pPr marL="6047842" algn="l" defTabSz="1511960" rtl="0" eaLnBrk="1" latinLnBrk="0" hangingPunct="1">
        <a:defRPr sz="297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.xml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rostokąt zaokrąglony 23"/>
          <p:cNvSpPr/>
          <p:nvPr/>
        </p:nvSpPr>
        <p:spPr>
          <a:xfrm>
            <a:off x="634745" y="16953256"/>
            <a:ext cx="13849852" cy="2826857"/>
          </a:xfrm>
          <a:prstGeom prst="round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2436"/>
          </a:p>
        </p:txBody>
      </p:sp>
      <p:sp>
        <p:nvSpPr>
          <p:cNvPr id="23" name="Prostokąt zaokrąglony 22"/>
          <p:cNvSpPr/>
          <p:nvPr/>
        </p:nvSpPr>
        <p:spPr>
          <a:xfrm>
            <a:off x="634745" y="8264655"/>
            <a:ext cx="13849852" cy="8385249"/>
          </a:xfrm>
          <a:prstGeom prst="roundRect">
            <a:avLst/>
          </a:prstGeom>
          <a:gradFill flip="none" rotWithShape="1">
            <a:gsLst>
              <a:gs pos="0">
                <a:srgbClr val="5B9BD5">
                  <a:tint val="66000"/>
                  <a:satMod val="160000"/>
                </a:srgbClr>
              </a:gs>
              <a:gs pos="50000">
                <a:srgbClr val="5B9BD5">
                  <a:tint val="44500"/>
                  <a:satMod val="160000"/>
                </a:srgbClr>
              </a:gs>
              <a:gs pos="100000">
                <a:srgbClr val="5B9BD5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2436"/>
          </a:p>
        </p:txBody>
      </p:sp>
      <p:sp>
        <p:nvSpPr>
          <p:cNvPr id="22" name="Prostokąt zaokrąglony 21"/>
          <p:cNvSpPr/>
          <p:nvPr/>
        </p:nvSpPr>
        <p:spPr>
          <a:xfrm>
            <a:off x="634748" y="5270632"/>
            <a:ext cx="13849852" cy="2690670"/>
          </a:xfrm>
          <a:prstGeom prst="round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2436"/>
          </a:p>
        </p:txBody>
      </p:sp>
      <p:pic>
        <p:nvPicPr>
          <p:cNvPr id="6" name="Obraz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89206" y="334954"/>
            <a:ext cx="1583301" cy="2084003"/>
          </a:xfrm>
          <a:prstGeom prst="rect">
            <a:avLst/>
          </a:prstGeom>
        </p:spPr>
      </p:pic>
      <p:sp>
        <p:nvSpPr>
          <p:cNvPr id="7" name="Prostokąt 6"/>
          <p:cNvSpPr/>
          <p:nvPr/>
        </p:nvSpPr>
        <p:spPr>
          <a:xfrm>
            <a:off x="634745" y="2921530"/>
            <a:ext cx="13849852" cy="6792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3814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TEMAT PROJEKTU</a:t>
            </a:r>
            <a:endParaRPr lang="pl-PL" sz="3814" dirty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  <a:cs typeface="Arial" panose="020B0604020202020204" pitchFamily="34" charset="0"/>
            </a:endParaRPr>
          </a:p>
        </p:txBody>
      </p:sp>
      <p:cxnSp>
        <p:nvCxnSpPr>
          <p:cNvPr id="9" name="Łącznik prosty 8"/>
          <p:cNvCxnSpPr/>
          <p:nvPr/>
        </p:nvCxnSpPr>
        <p:spPr>
          <a:xfrm>
            <a:off x="634748" y="2714973"/>
            <a:ext cx="1384985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Łącznik prosty 10"/>
          <p:cNvCxnSpPr/>
          <p:nvPr/>
        </p:nvCxnSpPr>
        <p:spPr>
          <a:xfrm>
            <a:off x="634748" y="3823637"/>
            <a:ext cx="1384985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Prostokąt 12"/>
          <p:cNvSpPr/>
          <p:nvPr/>
        </p:nvSpPr>
        <p:spPr>
          <a:xfrm>
            <a:off x="5541690" y="5425705"/>
            <a:ext cx="4025105" cy="6792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3814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Wstęp</a:t>
            </a:r>
            <a:endParaRPr lang="pl-PL" sz="3814" dirty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14" name="Prostokąt 13"/>
          <p:cNvSpPr/>
          <p:nvPr/>
        </p:nvSpPr>
        <p:spPr>
          <a:xfrm>
            <a:off x="1147199" y="6231460"/>
            <a:ext cx="12939636" cy="8420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2436" dirty="0"/>
              <a:t>(opis teoretyczny projektu; nie powinien być zbyt długi, za to jasny </a:t>
            </a:r>
          </a:p>
          <a:p>
            <a:pPr algn="ctr"/>
            <a:r>
              <a:rPr lang="pl-PL" sz="2436" dirty="0"/>
              <a:t>i treściwy; rozmiar czcionki na całym posterze dowolny, ale jednolity oraz CZYTELNY)</a:t>
            </a:r>
            <a:endParaRPr lang="pl-PL" sz="2436" dirty="0"/>
          </a:p>
        </p:txBody>
      </p:sp>
      <p:sp>
        <p:nvSpPr>
          <p:cNvPr id="15" name="Prostokąt 14"/>
          <p:cNvSpPr/>
          <p:nvPr/>
        </p:nvSpPr>
        <p:spPr>
          <a:xfrm>
            <a:off x="5681351" y="8418254"/>
            <a:ext cx="3996880" cy="6792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3814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Wyniki</a:t>
            </a:r>
            <a:endParaRPr lang="pl-PL" sz="3814" dirty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16" name="Prostokąt 15"/>
          <p:cNvSpPr/>
          <p:nvPr/>
        </p:nvSpPr>
        <p:spPr>
          <a:xfrm>
            <a:off x="3752686" y="17260458"/>
            <a:ext cx="7887784" cy="6792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3814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Wnioski / Podsumowanie</a:t>
            </a:r>
            <a:endParaRPr lang="pl-PL" sz="3814" dirty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17" name="Prostokąt 16"/>
          <p:cNvSpPr/>
          <p:nvPr/>
        </p:nvSpPr>
        <p:spPr>
          <a:xfrm>
            <a:off x="1147199" y="9279788"/>
            <a:ext cx="12939637" cy="8420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2436" dirty="0"/>
              <a:t>(wykresy, wyniki badań, np. zdjęcia z mikroskopu, wszelkie ilustracje, tabele, które ułatwią odbiór posteru itp.)</a:t>
            </a:r>
            <a:endParaRPr lang="pl-PL" sz="2436" dirty="0"/>
          </a:p>
        </p:txBody>
      </p:sp>
      <p:sp>
        <p:nvSpPr>
          <p:cNvPr id="18" name="Prostokąt 17"/>
          <p:cNvSpPr/>
          <p:nvPr/>
        </p:nvSpPr>
        <p:spPr>
          <a:xfrm>
            <a:off x="1147199" y="18160890"/>
            <a:ext cx="12956423" cy="4671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2436" dirty="0"/>
              <a:t>(Co udało się wykazać badaniami, jakie są zalety / wady stosowanej metody)</a:t>
            </a:r>
            <a:endParaRPr lang="pl-PL" sz="2436" dirty="0"/>
          </a:p>
        </p:txBody>
      </p:sp>
      <p:sp>
        <p:nvSpPr>
          <p:cNvPr id="2" name="pole tekstowe 1"/>
          <p:cNvSpPr txBox="1"/>
          <p:nvPr/>
        </p:nvSpPr>
        <p:spPr>
          <a:xfrm>
            <a:off x="6592118" y="4042447"/>
            <a:ext cx="2021836" cy="10054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1978" dirty="0"/>
              <a:t>Autor/Autorzy</a:t>
            </a:r>
            <a:br>
              <a:rPr lang="pl-PL" sz="1978" dirty="0"/>
            </a:br>
            <a:r>
              <a:rPr lang="pl-PL" sz="1978" dirty="0"/>
              <a:t>Zakład/Pracownia</a:t>
            </a:r>
            <a:br>
              <a:rPr lang="pl-PL" sz="1978" dirty="0"/>
            </a:br>
            <a:r>
              <a:rPr lang="pl-PL" sz="1978" dirty="0"/>
              <a:t>Opiekun projektu</a:t>
            </a:r>
            <a:endParaRPr lang="pl-PL" sz="1978" dirty="0"/>
          </a:p>
        </p:txBody>
      </p:sp>
      <p:pic>
        <p:nvPicPr>
          <p:cNvPr id="25" name="Obraz 2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8637" y="180805"/>
            <a:ext cx="3013958" cy="968772"/>
          </a:xfrm>
          <a:prstGeom prst="rect">
            <a:avLst/>
          </a:prstGeom>
        </p:spPr>
      </p:pic>
      <p:pic>
        <p:nvPicPr>
          <p:cNvPr id="26" name="Obraz 2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18072" y="1149578"/>
            <a:ext cx="3875088" cy="867858"/>
          </a:xfrm>
          <a:prstGeom prst="rect">
            <a:avLst/>
          </a:prstGeom>
        </p:spPr>
      </p:pic>
      <p:pic>
        <p:nvPicPr>
          <p:cNvPr id="27" name="Obraz 2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23885" y="2017436"/>
            <a:ext cx="4063461" cy="349834"/>
          </a:xfrm>
          <a:prstGeom prst="rect">
            <a:avLst/>
          </a:prstGeom>
        </p:spPr>
      </p:pic>
      <p:pic>
        <p:nvPicPr>
          <p:cNvPr id="28" name="Obraz 2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563" y="373524"/>
            <a:ext cx="1803766" cy="2006861"/>
          </a:xfrm>
          <a:prstGeom prst="rect">
            <a:avLst/>
          </a:prstGeom>
        </p:spPr>
      </p:pic>
      <p:graphicFrame>
        <p:nvGraphicFramePr>
          <p:cNvPr id="32" name="Wykres 31"/>
          <p:cNvGraphicFramePr/>
          <p:nvPr>
            <p:extLst>
              <p:ext uri="{D42A27DB-BD31-4B8C-83A1-F6EECF244321}">
                <p14:modId xmlns:p14="http://schemas.microsoft.com/office/powerpoint/2010/main" val="1025079607"/>
              </p:ext>
            </p:extLst>
          </p:nvPr>
        </p:nvGraphicFramePr>
        <p:xfrm>
          <a:off x="9062595" y="10709375"/>
          <a:ext cx="4759317" cy="38592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33" name="Tabela 3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1930503"/>
              </p:ext>
            </p:extLst>
          </p:nvPr>
        </p:nvGraphicFramePr>
        <p:xfrm>
          <a:off x="1147199" y="10822229"/>
          <a:ext cx="6763606" cy="2087136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381803"/>
                <a:gridCol w="3381803"/>
              </a:tblGrid>
              <a:tr h="517665">
                <a:tc>
                  <a:txBody>
                    <a:bodyPr/>
                    <a:lstStyle/>
                    <a:p>
                      <a:endParaRPr lang="pl-PL" sz="3000" dirty="0"/>
                    </a:p>
                  </a:txBody>
                  <a:tcPr marL="64585" marR="64585" marT="32292" marB="32292"/>
                </a:tc>
                <a:tc>
                  <a:txBody>
                    <a:bodyPr/>
                    <a:lstStyle/>
                    <a:p>
                      <a:endParaRPr lang="pl-PL" sz="3000"/>
                    </a:p>
                  </a:txBody>
                  <a:tcPr marL="64585" marR="64585" marT="32292" marB="32292"/>
                </a:tc>
              </a:tr>
              <a:tr h="517665">
                <a:tc>
                  <a:txBody>
                    <a:bodyPr/>
                    <a:lstStyle/>
                    <a:p>
                      <a:endParaRPr lang="pl-PL" sz="3000"/>
                    </a:p>
                  </a:txBody>
                  <a:tcPr marL="64585" marR="64585" marT="32292" marB="32292"/>
                </a:tc>
                <a:tc>
                  <a:txBody>
                    <a:bodyPr/>
                    <a:lstStyle/>
                    <a:p>
                      <a:endParaRPr lang="pl-PL" sz="3000" dirty="0"/>
                    </a:p>
                  </a:txBody>
                  <a:tcPr marL="64585" marR="64585" marT="32292" marB="32292"/>
                </a:tc>
              </a:tr>
              <a:tr h="517665">
                <a:tc>
                  <a:txBody>
                    <a:bodyPr/>
                    <a:lstStyle/>
                    <a:p>
                      <a:endParaRPr lang="pl-PL" sz="3000"/>
                    </a:p>
                  </a:txBody>
                  <a:tcPr marL="64585" marR="64585" marT="32292" marB="32292"/>
                </a:tc>
                <a:tc>
                  <a:txBody>
                    <a:bodyPr/>
                    <a:lstStyle/>
                    <a:p>
                      <a:endParaRPr lang="pl-PL" sz="3000"/>
                    </a:p>
                  </a:txBody>
                  <a:tcPr marL="64585" marR="64585" marT="32292" marB="32292"/>
                </a:tc>
              </a:tr>
              <a:tr h="517665">
                <a:tc>
                  <a:txBody>
                    <a:bodyPr/>
                    <a:lstStyle/>
                    <a:p>
                      <a:endParaRPr lang="pl-PL" sz="3000"/>
                    </a:p>
                  </a:txBody>
                  <a:tcPr marL="64585" marR="64585" marT="32292" marB="32292"/>
                </a:tc>
                <a:tc>
                  <a:txBody>
                    <a:bodyPr/>
                    <a:lstStyle/>
                    <a:p>
                      <a:endParaRPr lang="pl-PL" sz="3000" dirty="0"/>
                    </a:p>
                  </a:txBody>
                  <a:tcPr marL="64585" marR="64585" marT="32292" marB="32292"/>
                </a:tc>
              </a:tr>
            </a:tbl>
          </a:graphicData>
        </a:graphic>
      </p:graphicFrame>
      <p:sp>
        <p:nvSpPr>
          <p:cNvPr id="35" name="pole tekstowe 34"/>
          <p:cNvSpPr txBox="1"/>
          <p:nvPr/>
        </p:nvSpPr>
        <p:spPr>
          <a:xfrm>
            <a:off x="634745" y="20510755"/>
            <a:ext cx="13849852" cy="3967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978" dirty="0"/>
              <a:t>Projekt został zrealizowany w ramach Wolontariatu Naukowego na Wydziale Chemicznym Politechniki Warszawskiej w 2017 roku</a:t>
            </a:r>
            <a:endParaRPr lang="pl-PL" sz="1978" dirty="0"/>
          </a:p>
        </p:txBody>
      </p:sp>
    </p:spTree>
    <p:extLst>
      <p:ext uri="{BB962C8B-B14F-4D97-AF65-F5344CB8AC3E}">
        <p14:creationId xmlns:p14="http://schemas.microsoft.com/office/powerpoint/2010/main" val="2030004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yw pakietu Office">
  <a:themeElements>
    <a:clrScheme name="Motyw pakietu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yw pakietu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531</TotalTime>
  <Words>91</Words>
  <Application>Microsoft Office PowerPoint</Application>
  <PresentationFormat>Niestandardowy</PresentationFormat>
  <Paragraphs>11</Paragraphs>
  <Slides>1</Slides>
  <Notes>1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Cambria Math</vt:lpstr>
      <vt:lpstr>Motyw pakietu Office</vt:lpstr>
      <vt:lpstr>Prezentacja programu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Monika Lasocka</dc:creator>
  <cp:lastModifiedBy>Klaudia Wojtachnio</cp:lastModifiedBy>
  <cp:revision>14</cp:revision>
  <dcterms:created xsi:type="dcterms:W3CDTF">2017-04-23T12:54:57Z</dcterms:created>
  <dcterms:modified xsi:type="dcterms:W3CDTF">2017-10-03T16:21:52Z</dcterms:modified>
</cp:coreProperties>
</file>